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298" r:id="rId12"/>
    <p:sldId id="299" r:id="rId13"/>
    <p:sldId id="302" r:id="rId14"/>
    <p:sldId id="274" r:id="rId15"/>
    <p:sldId id="301" r:id="rId16"/>
    <p:sldId id="303" r:id="rId17"/>
    <p:sldId id="304" r:id="rId18"/>
    <p:sldId id="305" r:id="rId19"/>
    <p:sldId id="306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AEBEE"/>
    <a:srgbClr val="D1D1CF"/>
    <a:srgbClr val="EBEDEE"/>
    <a:srgbClr val="744379"/>
    <a:srgbClr val="707646"/>
    <a:srgbClr val="2A254B"/>
    <a:srgbClr val="6D6969"/>
    <a:srgbClr val="E9E9E9"/>
    <a:srgbClr val="E4E3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7" autoAdjust="0"/>
    <p:restoredTop sz="96197"/>
  </p:normalViewPr>
  <p:slideViewPr>
    <p:cSldViewPr snapToGrid="0" showGuides="1">
      <p:cViewPr>
        <p:scale>
          <a:sx n="108" d="100"/>
          <a:sy n="108" d="100"/>
        </p:scale>
        <p:origin x="744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2023. 6. 1.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05271" y="4967100"/>
            <a:ext cx="95814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(230601)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반바지 샘플 모델링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인풋 아웃풋 데이터셋 제작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데이터셋 증폭 알고리즘 구성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하이퍼파라미터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최적화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3629026" y="1035849"/>
            <a:ext cx="450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2">
                    <a:lumMod val="10000"/>
                  </a:schemeClr>
                </a:solidFill>
              </a:rPr>
              <a:t>반바지 샘플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6450B8-7586-AA2E-056F-E0F5CB0FF7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6" y="2460086"/>
            <a:ext cx="3776472" cy="3776472"/>
          </a:xfrm>
          <a:prstGeom prst="rect">
            <a:avLst/>
          </a:prstGeom>
        </p:spPr>
      </p:pic>
      <p:pic>
        <p:nvPicPr>
          <p:cNvPr id="7" name="그림 6" descr="의류, 바지, 사람이(가) 표시된 사진&#10;&#10;자동 생성된 설명">
            <a:extLst>
              <a:ext uri="{FF2B5EF4-FFF2-40B4-BE49-F238E27FC236}">
                <a16:creationId xmlns:a16="http://schemas.microsoft.com/office/drawing/2014/main" id="{6632F2B5-B0CE-CE98-ABA8-17414ACCF7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06" y="1435959"/>
            <a:ext cx="3472194" cy="4882894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F5FC6F-16C2-65DA-8358-ED8A533333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20" y="2322905"/>
            <a:ext cx="3913653" cy="39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상징, 그래픽, 실루엣, 디자인이(가) 표시된 사진&#10;&#10;자동 생성된 설명">
            <a:extLst>
              <a:ext uri="{FF2B5EF4-FFF2-40B4-BE49-F238E27FC236}">
                <a16:creationId xmlns:a16="http://schemas.microsoft.com/office/drawing/2014/main" id="{B049B505-135D-23CA-A942-E833C963F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07" y="3008230"/>
            <a:ext cx="2493365" cy="249336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275383" y="6042681"/>
            <a:ext cx="927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spc="-150" dirty="0">
                <a:solidFill>
                  <a:schemeClr val="bg2">
                    <a:lumMod val="10000"/>
                  </a:schemeClr>
                </a:solidFill>
              </a:rPr>
              <a:t>인풋 아웃풋 데이터셋 제작 </a:t>
            </a:r>
            <a:r>
              <a:rPr lang="en-US" altLang="ko-KR" sz="2000" b="1" u="sng" spc="-150" dirty="0">
                <a:solidFill>
                  <a:schemeClr val="bg2">
                    <a:lumMod val="10000"/>
                  </a:schemeClr>
                </a:solidFill>
              </a:rPr>
              <a:t>-  </a:t>
            </a:r>
            <a:r>
              <a:rPr lang="ko-KR" altLang="en-US" sz="2000" b="1" u="sng" spc="-150" dirty="0">
                <a:solidFill>
                  <a:schemeClr val="bg2">
                    <a:lumMod val="10000"/>
                  </a:schemeClr>
                </a:solidFill>
              </a:rPr>
              <a:t>데이터셋 개수를 </a:t>
            </a:r>
            <a:r>
              <a:rPr lang="en-US" altLang="ko-KR" sz="2000" b="1" u="sng" spc="-150" dirty="0">
                <a:solidFill>
                  <a:schemeClr val="bg2">
                    <a:lumMod val="10000"/>
                  </a:schemeClr>
                </a:solidFill>
              </a:rPr>
              <a:t>25</a:t>
            </a:r>
            <a:r>
              <a:rPr lang="ko-KR" altLang="en-US" sz="2000" b="1" u="sng" spc="-150" dirty="0">
                <a:solidFill>
                  <a:schemeClr val="bg2">
                    <a:lumMod val="10000"/>
                  </a:schemeClr>
                </a:solidFill>
              </a:rPr>
              <a:t>개 더 추가하여 원본 데이터셋 </a:t>
            </a:r>
            <a:r>
              <a:rPr lang="ko-KR" altLang="en-US" sz="2000" b="1" u="sng" spc="-150" dirty="0">
                <a:solidFill>
                  <a:srgbClr val="FF0000"/>
                </a:solidFill>
              </a:rPr>
              <a:t>총 </a:t>
            </a:r>
            <a:r>
              <a:rPr lang="en-US" altLang="ko-KR" sz="2000" b="1" u="sng" spc="-150" dirty="0">
                <a:solidFill>
                  <a:srgbClr val="FF0000"/>
                </a:solidFill>
              </a:rPr>
              <a:t>100</a:t>
            </a:r>
            <a:r>
              <a:rPr lang="ko-KR" altLang="en-US" sz="2000" b="1" u="sng" spc="-150" dirty="0">
                <a:solidFill>
                  <a:srgbClr val="FF0000"/>
                </a:solidFill>
              </a:rPr>
              <a:t>개</a:t>
            </a:r>
          </a:p>
        </p:txBody>
      </p:sp>
      <p:pic>
        <p:nvPicPr>
          <p:cNvPr id="9" name="그림 8" descr="의류, 사람, 활동적 셔츠, 티셔츠이(가) 표시된 사진&#10;&#10;자동 생성된 설명">
            <a:extLst>
              <a:ext uri="{FF2B5EF4-FFF2-40B4-BE49-F238E27FC236}">
                <a16:creationId xmlns:a16="http://schemas.microsoft.com/office/drawing/2014/main" id="{95BE5DEC-8274-66CE-3647-05A479BD1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514865"/>
            <a:ext cx="1804733" cy="2165680"/>
          </a:xfrm>
          <a:prstGeom prst="rect">
            <a:avLst/>
          </a:prstGeom>
        </p:spPr>
      </p:pic>
      <p:pic>
        <p:nvPicPr>
          <p:cNvPr id="7" name="그림 6" descr="의류, 활동적 셔츠, 티셔츠, 소매이(가) 표시된 사진&#10;&#10;자동 생성된 설명">
            <a:extLst>
              <a:ext uri="{FF2B5EF4-FFF2-40B4-BE49-F238E27FC236}">
                <a16:creationId xmlns:a16="http://schemas.microsoft.com/office/drawing/2014/main" id="{1F3CF63A-F03C-AB74-2BD7-5CF8B33BB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615264"/>
            <a:ext cx="1804733" cy="2165680"/>
          </a:xfrm>
          <a:prstGeom prst="rect">
            <a:avLst/>
          </a:prstGeom>
        </p:spPr>
      </p:pic>
      <p:pic>
        <p:nvPicPr>
          <p:cNvPr id="12" name="그림 11" descr="활동적 셔츠, 티셔츠, 의류, 화이트이(가) 표시된 사진&#10;&#10;자동 생성된 설명">
            <a:extLst>
              <a:ext uri="{FF2B5EF4-FFF2-40B4-BE49-F238E27FC236}">
                <a16:creationId xmlns:a16="http://schemas.microsoft.com/office/drawing/2014/main" id="{07E77AD3-F26C-435A-39D5-CCD6E6707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28" y="493560"/>
            <a:ext cx="2145267" cy="2574320"/>
          </a:xfrm>
          <a:prstGeom prst="rect">
            <a:avLst/>
          </a:prstGeom>
        </p:spPr>
      </p:pic>
      <p:pic>
        <p:nvPicPr>
          <p:cNvPr id="16" name="그림 15" descr="의류, 활동적 셔츠, 티셔츠, 상의이(가) 표시된 사진&#10;&#10;자동 생성된 설명">
            <a:extLst>
              <a:ext uri="{FF2B5EF4-FFF2-40B4-BE49-F238E27FC236}">
                <a16:creationId xmlns:a16="http://schemas.microsoft.com/office/drawing/2014/main" id="{0F15942B-223C-ADD0-9F29-2A319F82F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84" y="3094090"/>
            <a:ext cx="1839185" cy="2207022"/>
          </a:xfrm>
          <a:prstGeom prst="rect">
            <a:avLst/>
          </a:prstGeom>
        </p:spPr>
      </p:pic>
      <p:pic>
        <p:nvPicPr>
          <p:cNvPr id="19" name="그림 18" descr="활동적 셔츠, 의류, 티셔츠, 상의이(가) 표시된 사진&#10;&#10;자동 생성된 설명">
            <a:extLst>
              <a:ext uri="{FF2B5EF4-FFF2-40B4-BE49-F238E27FC236}">
                <a16:creationId xmlns:a16="http://schemas.microsoft.com/office/drawing/2014/main" id="{EE4DE07D-AEC3-2A75-3A21-98F781EF9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16" y="3008230"/>
            <a:ext cx="1767993" cy="2121592"/>
          </a:xfrm>
          <a:prstGeom prst="rect">
            <a:avLst/>
          </a:prstGeom>
        </p:spPr>
      </p:pic>
      <p:pic>
        <p:nvPicPr>
          <p:cNvPr id="21" name="그림 20" descr="의류, 활동적 셔츠, 티셔츠, 상의이(가) 표시된 사진&#10;&#10;자동 생성된 설명">
            <a:extLst>
              <a:ext uri="{FF2B5EF4-FFF2-40B4-BE49-F238E27FC236}">
                <a16:creationId xmlns:a16="http://schemas.microsoft.com/office/drawing/2014/main" id="{A9688588-8269-72B0-11EE-502DF81E3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30" y="2986794"/>
            <a:ext cx="1767994" cy="21215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64FBC2-B826-B608-70B5-3ACD44A86900}"/>
              </a:ext>
            </a:extLst>
          </p:cNvPr>
          <p:cNvSpPr txBox="1"/>
          <p:nvPr/>
        </p:nvSpPr>
        <p:spPr>
          <a:xfrm>
            <a:off x="1073815" y="5327322"/>
            <a:ext cx="277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</a:rPr>
              <a:t>input</a:t>
            </a:r>
            <a:endParaRPr lang="ko-KR" altLang="en-US" sz="2000" b="1" spc="-15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4" name="그림 23" descr="블랙, 만화 영화, 예술, 실루엣이(가) 표시된 사진&#10;&#10;자동 생성된 설명">
            <a:extLst>
              <a:ext uri="{FF2B5EF4-FFF2-40B4-BE49-F238E27FC236}">
                <a16:creationId xmlns:a16="http://schemas.microsoft.com/office/drawing/2014/main" id="{7D710CDD-89AD-69AD-283F-CA8C4D6A4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07" y="514865"/>
            <a:ext cx="2473411" cy="2473411"/>
          </a:xfrm>
          <a:prstGeom prst="rect">
            <a:avLst/>
          </a:prstGeom>
        </p:spPr>
      </p:pic>
      <p:pic>
        <p:nvPicPr>
          <p:cNvPr id="26" name="그림 25" descr="실루엣, 만화 영화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39A55882-B154-7EEB-211B-3625C6376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9" y="504887"/>
            <a:ext cx="2493365" cy="2493365"/>
          </a:xfrm>
          <a:prstGeom prst="rect">
            <a:avLst/>
          </a:prstGeom>
        </p:spPr>
      </p:pic>
      <p:pic>
        <p:nvPicPr>
          <p:cNvPr id="28" name="그림 27" descr="그림, 화이트, 클립아트, 스케치이(가) 표시된 사진&#10;&#10;자동 생성된 설명">
            <a:extLst>
              <a:ext uri="{FF2B5EF4-FFF2-40B4-BE49-F238E27FC236}">
                <a16:creationId xmlns:a16="http://schemas.microsoft.com/office/drawing/2014/main" id="{B2DDDC92-73D0-0241-052B-3073562663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6" y="471102"/>
            <a:ext cx="2512067" cy="2512067"/>
          </a:xfrm>
          <a:prstGeom prst="rect">
            <a:avLst/>
          </a:prstGeom>
        </p:spPr>
      </p:pic>
      <p:pic>
        <p:nvPicPr>
          <p:cNvPr id="30" name="그림 29" descr="그래픽, 블랙, 화이트, 디자인이(가) 표시된 사진&#10;&#10;자동 생성된 설명">
            <a:extLst>
              <a:ext uri="{FF2B5EF4-FFF2-40B4-BE49-F238E27FC236}">
                <a16:creationId xmlns:a16="http://schemas.microsoft.com/office/drawing/2014/main" id="{379546CA-1F08-A61C-8719-100115C533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9" y="3121675"/>
            <a:ext cx="2352333" cy="2352333"/>
          </a:xfrm>
          <a:prstGeom prst="rect">
            <a:avLst/>
          </a:prstGeom>
        </p:spPr>
      </p:pic>
      <p:pic>
        <p:nvPicPr>
          <p:cNvPr id="34" name="그림 33" descr="만화 영화, 실루엣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A2D5D57-D65C-D7BE-DA17-ADCB003F6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92" y="3094090"/>
            <a:ext cx="2407505" cy="24075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C5D488D-1B28-822D-37BF-2CCEBA0692E0}"/>
              </a:ext>
            </a:extLst>
          </p:cNvPr>
          <p:cNvSpPr txBox="1"/>
          <p:nvPr/>
        </p:nvSpPr>
        <p:spPr>
          <a:xfrm>
            <a:off x="7704200" y="5412461"/>
            <a:ext cx="277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10000"/>
                  </a:schemeClr>
                </a:solidFill>
              </a:rPr>
              <a:t>output</a:t>
            </a:r>
            <a:endParaRPr lang="ko-KR" altLang="en-US" sz="2000" b="1" spc="-15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1275383" y="6128408"/>
            <a:ext cx="927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000000"/>
                </a:solidFill>
              </a:rPr>
              <a:t>기존에 </a:t>
            </a:r>
            <a:r>
              <a:rPr lang="ko-KR" altLang="en-US" sz="2000" b="1" spc="-150" dirty="0" err="1">
                <a:solidFill>
                  <a:srgbClr val="000000"/>
                </a:solidFill>
              </a:rPr>
              <a:t>만들어둔</a:t>
            </a:r>
            <a:r>
              <a:rPr lang="ko-KR" altLang="en-US" sz="2000" b="1" spc="-150" dirty="0">
                <a:solidFill>
                  <a:srgbClr val="000000"/>
                </a:solidFill>
              </a:rPr>
              <a:t> </a:t>
            </a:r>
            <a:r>
              <a:rPr lang="en-US" altLang="ko-KR" sz="2000" b="1" spc="-150" dirty="0">
                <a:solidFill>
                  <a:srgbClr val="000000"/>
                </a:solidFill>
              </a:rPr>
              <a:t>75</a:t>
            </a:r>
            <a:r>
              <a:rPr lang="ko-KR" altLang="en-US" sz="2000" b="1" spc="-150" dirty="0">
                <a:solidFill>
                  <a:srgbClr val="000000"/>
                </a:solidFill>
              </a:rPr>
              <a:t>개의 데이터에 대해 수동 증폭 작업 진행 </a:t>
            </a:r>
            <a:r>
              <a:rPr lang="en-US" altLang="ko-KR" sz="2000" b="1" spc="-150" dirty="0">
                <a:solidFill>
                  <a:srgbClr val="000000"/>
                </a:solidFill>
              </a:rPr>
              <a:t>( X 3 )</a:t>
            </a:r>
            <a:endParaRPr lang="ko-KR" altLang="en-US" sz="2000" b="1" spc="-150" dirty="0">
              <a:solidFill>
                <a:srgbClr val="00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2FB031-7608-C9A3-7D7C-9FA6DED3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66" y="584913"/>
            <a:ext cx="1035942" cy="5201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7FF4B7-8F81-467F-2AE3-9F892747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584908"/>
            <a:ext cx="1038119" cy="5201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06F385-4882-EDB8-D567-5F726541D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511" y="584908"/>
            <a:ext cx="1035941" cy="5201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9D6E75-B6C6-05BD-5847-7C54241D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194" y="584904"/>
            <a:ext cx="1029466" cy="5201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DE1549-1887-81E3-36E6-4EBBF761A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402" y="584904"/>
            <a:ext cx="1059970" cy="5201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C3BBA-31E0-1C1E-6B2D-6B160766D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14" y="596897"/>
            <a:ext cx="990244" cy="5201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C9D8ED-B7F5-5025-0EBD-090C8B1AC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100" y="596897"/>
            <a:ext cx="1031613" cy="52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r>
              <a:rPr lang="ko-KR" altLang="en-US" sz="2400" dirty="0" err="1"/>
              <a:t>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679355"/>
            <a:ext cx="7306628" cy="28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358793" y="376141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지난 주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6997468" y="482806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주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4885370" y="1853059"/>
            <a:ext cx="7306629" cy="28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Text-To-Image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 학습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이미지 합성 알고리즘 작성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피팅 페이지 설계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8" name="그림 2107">
            <a:extLst>
              <a:ext uri="{FF2B5EF4-FFF2-40B4-BE49-F238E27FC236}">
                <a16:creationId xmlns:a16="http://schemas.microsoft.com/office/drawing/2014/main" id="{7124FF01-95D5-590E-9080-8B3BCA62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3" y="520580"/>
            <a:ext cx="5325639" cy="5816839"/>
          </a:xfrm>
          <a:prstGeom prst="rect">
            <a:avLst/>
          </a:prstGeom>
        </p:spPr>
      </p:pic>
      <p:pic>
        <p:nvPicPr>
          <p:cNvPr id="2109" name="그림 2108">
            <a:extLst>
              <a:ext uri="{FF2B5EF4-FFF2-40B4-BE49-F238E27FC236}">
                <a16:creationId xmlns:a16="http://schemas.microsoft.com/office/drawing/2014/main" id="{BE35256E-8CE2-70A8-8530-96651D7A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7" y="520580"/>
            <a:ext cx="4517809" cy="5816839"/>
          </a:xfrm>
          <a:prstGeom prst="rect">
            <a:avLst/>
          </a:prstGeom>
        </p:spPr>
      </p:pic>
      <p:pic>
        <p:nvPicPr>
          <p:cNvPr id="2110" name="그림 2109">
            <a:extLst>
              <a:ext uri="{FF2B5EF4-FFF2-40B4-BE49-F238E27FC236}">
                <a16:creationId xmlns:a16="http://schemas.microsoft.com/office/drawing/2014/main" id="{C2EB31D8-3FA9-48C4-698F-B2904519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099" y="520580"/>
            <a:ext cx="3854455" cy="5816839"/>
          </a:xfrm>
          <a:prstGeom prst="rect">
            <a:avLst/>
          </a:prstGeom>
        </p:spPr>
      </p:pic>
      <p:sp>
        <p:nvSpPr>
          <p:cNvPr id="2111" name="TextBox 2110">
            <a:extLst>
              <a:ext uri="{FF2B5EF4-FFF2-40B4-BE49-F238E27FC236}">
                <a16:creationId xmlns:a16="http://schemas.microsoft.com/office/drawing/2014/main" id="{0E74814E-E08E-04BD-6DA1-56732FB8F8EC}"/>
              </a:ext>
            </a:extLst>
          </p:cNvPr>
          <p:cNvSpPr txBox="1"/>
          <p:nvPr/>
        </p:nvSpPr>
        <p:spPr>
          <a:xfrm>
            <a:off x="1537520" y="6448327"/>
            <a:ext cx="942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Text - To - Image model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04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남자 윤곽선">
            <a:extLst>
              <a:ext uri="{FF2B5EF4-FFF2-40B4-BE49-F238E27FC236}">
                <a16:creationId xmlns:a16="http://schemas.microsoft.com/office/drawing/2014/main" id="{376FC660-B12B-38E8-7A64-536B73F43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957" y="313320"/>
            <a:ext cx="3703655" cy="3745846"/>
          </a:xfrm>
          <a:prstGeom prst="rect">
            <a:avLst/>
          </a:prstGeom>
        </p:spPr>
      </p:pic>
      <p:pic>
        <p:nvPicPr>
          <p:cNvPr id="46" name="그래픽 45" descr="배지 체크 표시1 단색으로 채워진">
            <a:extLst>
              <a:ext uri="{FF2B5EF4-FFF2-40B4-BE49-F238E27FC236}">
                <a16:creationId xmlns:a16="http://schemas.microsoft.com/office/drawing/2014/main" id="{B1B621D7-ADB1-7633-93B4-69D56AE48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697" y="2549264"/>
            <a:ext cx="415333" cy="415333"/>
          </a:xfrm>
          <a:prstGeom prst="rect">
            <a:avLst/>
          </a:prstGeom>
        </p:spPr>
      </p:pic>
      <p:pic>
        <p:nvPicPr>
          <p:cNvPr id="47" name="그래픽 46" descr="배지 체크 표시1 단색으로 채워진">
            <a:extLst>
              <a:ext uri="{FF2B5EF4-FFF2-40B4-BE49-F238E27FC236}">
                <a16:creationId xmlns:a16="http://schemas.microsoft.com/office/drawing/2014/main" id="{472B70C3-CF88-3738-7879-840F1AA23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698" y="3601642"/>
            <a:ext cx="415333" cy="41533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2B359B-4716-78E4-A0F3-04FD7F001DD3}"/>
              </a:ext>
            </a:extLst>
          </p:cNvPr>
          <p:cNvSpPr/>
          <p:nvPr/>
        </p:nvSpPr>
        <p:spPr>
          <a:xfrm>
            <a:off x="6666230" y="751942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상의 종류 </a:t>
            </a:r>
            <a:r>
              <a:rPr lang="en-US" altLang="ko-KR" sz="1200" dirty="0"/>
              <a:t>- </a:t>
            </a:r>
            <a:r>
              <a:rPr lang="ko-KR" altLang="en-US" sz="1200" dirty="0"/>
              <a:t>티셔츠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958471-E78D-AC5F-AB1B-107F228001D5}"/>
              </a:ext>
            </a:extLst>
          </p:cNvPr>
          <p:cNvSpPr txBox="1"/>
          <p:nvPr/>
        </p:nvSpPr>
        <p:spPr>
          <a:xfrm>
            <a:off x="6876146" y="313258"/>
            <a:ext cx="20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[Check Box - sample]</a:t>
            </a:r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B7C7A0-B003-30EE-859B-431EA44D85D4}"/>
              </a:ext>
            </a:extLst>
          </p:cNvPr>
          <p:cNvSpPr/>
          <p:nvPr/>
        </p:nvSpPr>
        <p:spPr>
          <a:xfrm>
            <a:off x="6666230" y="1287701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상의 색상 </a:t>
            </a:r>
            <a:r>
              <a:rPr lang="en-US" altLang="ko-KR" sz="1200" dirty="0"/>
              <a:t>- </a:t>
            </a:r>
            <a:r>
              <a:rPr lang="ko-KR" altLang="en-US" sz="1200" dirty="0"/>
              <a:t>빨간색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E1B393E-28D0-0B73-85D3-7CEEFEF21C14}"/>
              </a:ext>
            </a:extLst>
          </p:cNvPr>
          <p:cNvSpPr/>
          <p:nvPr/>
        </p:nvSpPr>
        <p:spPr>
          <a:xfrm>
            <a:off x="6666230" y="1813069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하의 종류 </a:t>
            </a:r>
            <a:r>
              <a:rPr lang="en-US" altLang="ko-KR" sz="1200" dirty="0"/>
              <a:t>– </a:t>
            </a:r>
            <a:r>
              <a:rPr lang="ko-KR" altLang="en-US" sz="1200" dirty="0"/>
              <a:t>와이드 팬츠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0E114-95E9-A63C-1727-FE6C6832DCE0}"/>
              </a:ext>
            </a:extLst>
          </p:cNvPr>
          <p:cNvSpPr/>
          <p:nvPr/>
        </p:nvSpPr>
        <p:spPr>
          <a:xfrm>
            <a:off x="6666230" y="2349462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하의 색상 </a:t>
            </a:r>
            <a:r>
              <a:rPr lang="en-US" altLang="ko-KR" sz="1200" dirty="0"/>
              <a:t>- </a:t>
            </a:r>
            <a:r>
              <a:rPr lang="ko-KR" altLang="en-US" sz="1200" dirty="0"/>
              <a:t>검정색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747016-3857-F6F3-F729-E9209F26143D}"/>
              </a:ext>
            </a:extLst>
          </p:cNvPr>
          <p:cNvSpPr/>
          <p:nvPr/>
        </p:nvSpPr>
        <p:spPr>
          <a:xfrm>
            <a:off x="6666230" y="2875464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신발 종류 </a:t>
            </a:r>
            <a:r>
              <a:rPr lang="en-US" altLang="ko-KR" sz="1200" dirty="0"/>
              <a:t>- </a:t>
            </a:r>
            <a:r>
              <a:rPr lang="ko-KR" altLang="en-US" sz="1200" dirty="0"/>
              <a:t>운동화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BC8EE67-09E2-C8F0-592B-ADC7F5707D4F}"/>
              </a:ext>
            </a:extLst>
          </p:cNvPr>
          <p:cNvSpPr/>
          <p:nvPr/>
        </p:nvSpPr>
        <p:spPr>
          <a:xfrm>
            <a:off x="3805963" y="1166873"/>
            <a:ext cx="1574800" cy="115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6C66A9-8DD4-8CCE-3B02-E5BEF6598069}"/>
              </a:ext>
            </a:extLst>
          </p:cNvPr>
          <p:cNvSpPr/>
          <p:nvPr/>
        </p:nvSpPr>
        <p:spPr>
          <a:xfrm>
            <a:off x="6666230" y="3401466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신발 색상 </a:t>
            </a:r>
            <a:r>
              <a:rPr lang="en-US" altLang="ko-KR" sz="1200" dirty="0"/>
              <a:t>- </a:t>
            </a:r>
            <a:r>
              <a:rPr lang="ko-KR" altLang="en-US" sz="1200" dirty="0"/>
              <a:t>하얀색</a:t>
            </a:r>
          </a:p>
        </p:txBody>
      </p:sp>
      <p:pic>
        <p:nvPicPr>
          <p:cNvPr id="56" name="그래픽 55" descr="배지 체크 표시1 단색으로 채워진">
            <a:extLst>
              <a:ext uri="{FF2B5EF4-FFF2-40B4-BE49-F238E27FC236}">
                <a16:creationId xmlns:a16="http://schemas.microsoft.com/office/drawing/2014/main" id="{FC0D4519-CB34-9B43-DF67-37ACF1F18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00" y="1647657"/>
            <a:ext cx="415333" cy="41533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FF199E-E307-6639-A1D2-6C87128F5F3B}"/>
              </a:ext>
            </a:extLst>
          </p:cNvPr>
          <p:cNvSpPr/>
          <p:nvPr/>
        </p:nvSpPr>
        <p:spPr>
          <a:xfrm>
            <a:off x="3805963" y="2324571"/>
            <a:ext cx="1574800" cy="115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03CA6C-3AD0-6110-C5BE-C941F275906A}"/>
              </a:ext>
            </a:extLst>
          </p:cNvPr>
          <p:cNvSpPr/>
          <p:nvPr/>
        </p:nvSpPr>
        <p:spPr>
          <a:xfrm>
            <a:off x="3805963" y="3483108"/>
            <a:ext cx="1574800" cy="57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래픽 58" descr="배지 체크 표시1 단색으로 채워진">
            <a:extLst>
              <a:ext uri="{FF2B5EF4-FFF2-40B4-BE49-F238E27FC236}">
                <a16:creationId xmlns:a16="http://schemas.microsoft.com/office/drawing/2014/main" id="{C43FD135-783C-2E0F-C8C5-9CA2FE26C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090" y="1966028"/>
            <a:ext cx="415333" cy="41533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2F5C1B0-6F62-4BDD-7D8A-99B9DFDD84D5}"/>
              </a:ext>
            </a:extLst>
          </p:cNvPr>
          <p:cNvSpPr txBox="1"/>
          <p:nvPr/>
        </p:nvSpPr>
        <p:spPr>
          <a:xfrm>
            <a:off x="9987580" y="1837138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섹션 선택 기능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5A0FD12-F15F-BE0C-C311-DA8AD7A0ABC1}"/>
              </a:ext>
            </a:extLst>
          </p:cNvPr>
          <p:cNvCxnSpPr>
            <a:cxnSpLocks/>
          </p:cNvCxnSpPr>
          <p:nvPr/>
        </p:nvCxnSpPr>
        <p:spPr>
          <a:xfrm flipH="1" flipV="1">
            <a:off x="1940212" y="952394"/>
            <a:ext cx="2213002" cy="6675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그림 61" descr="의류, 활동적 셔츠, 티셔츠, 상의이(가) 표시된 사진&#10;&#10;자동 생성된 설명">
            <a:extLst>
              <a:ext uri="{FF2B5EF4-FFF2-40B4-BE49-F238E27FC236}">
                <a16:creationId xmlns:a16="http://schemas.microsoft.com/office/drawing/2014/main" id="{6F598BFF-7D55-986F-CE9E-4FAD15DB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4" y="289324"/>
            <a:ext cx="1460971" cy="175316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B905CDB-290E-4509-882B-025058639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23" y="4817178"/>
            <a:ext cx="838933" cy="848359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C95C684D-8E25-8CC6-FE4B-89847F708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403" y="4843388"/>
            <a:ext cx="2119478" cy="714475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C7D3E911-C6BF-7819-A85F-C0BBA125D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923" y="5858563"/>
            <a:ext cx="838933" cy="899645"/>
          </a:xfrm>
          <a:prstGeom prst="rect">
            <a:avLst/>
          </a:prstGeom>
        </p:spPr>
      </p:pic>
      <p:pic>
        <p:nvPicPr>
          <p:cNvPr id="2053" name="그림 2052">
            <a:extLst>
              <a:ext uri="{FF2B5EF4-FFF2-40B4-BE49-F238E27FC236}">
                <a16:creationId xmlns:a16="http://schemas.microsoft.com/office/drawing/2014/main" id="{EC977512-9A8D-C936-2360-E0C16DD0BC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5403" y="5892330"/>
            <a:ext cx="2045110" cy="666843"/>
          </a:xfrm>
          <a:prstGeom prst="rect">
            <a:avLst/>
          </a:prstGeom>
        </p:spPr>
      </p:pic>
      <p:cxnSp>
        <p:nvCxnSpPr>
          <p:cNvPr id="2054" name="직선 연결선 42">
            <a:extLst>
              <a:ext uri="{FF2B5EF4-FFF2-40B4-BE49-F238E27FC236}">
                <a16:creationId xmlns:a16="http://schemas.microsoft.com/office/drawing/2014/main" id="{6DEDE14E-B253-67D2-39FE-C13A71A60548}"/>
              </a:ext>
            </a:extLst>
          </p:cNvPr>
          <p:cNvCxnSpPr/>
          <p:nvPr/>
        </p:nvCxnSpPr>
        <p:spPr>
          <a:xfrm>
            <a:off x="0" y="4675566"/>
            <a:ext cx="12192000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5" name="직선 연결선 43">
            <a:extLst>
              <a:ext uri="{FF2B5EF4-FFF2-40B4-BE49-F238E27FC236}">
                <a16:creationId xmlns:a16="http://schemas.microsoft.com/office/drawing/2014/main" id="{D366B591-3193-DE48-E25E-42AF2147709B}"/>
              </a:ext>
            </a:extLst>
          </p:cNvPr>
          <p:cNvCxnSpPr/>
          <p:nvPr/>
        </p:nvCxnSpPr>
        <p:spPr>
          <a:xfrm>
            <a:off x="0" y="5765623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그림 2055">
            <a:extLst>
              <a:ext uri="{FF2B5EF4-FFF2-40B4-BE49-F238E27FC236}">
                <a16:creationId xmlns:a16="http://schemas.microsoft.com/office/drawing/2014/main" id="{155F0133-A983-862F-8CE6-20C19C0CE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3324" y="4727972"/>
            <a:ext cx="838933" cy="975902"/>
          </a:xfrm>
          <a:prstGeom prst="rect">
            <a:avLst/>
          </a:prstGeom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62A1081D-E6B0-362C-644A-1F62249AF7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9968" y="4919573"/>
            <a:ext cx="2066108" cy="647790"/>
          </a:xfrm>
          <a:prstGeom prst="rect">
            <a:avLst/>
          </a:prstGeom>
        </p:spPr>
      </p:pic>
      <p:pic>
        <p:nvPicPr>
          <p:cNvPr id="2058" name="그림 2057">
            <a:extLst>
              <a:ext uri="{FF2B5EF4-FFF2-40B4-BE49-F238E27FC236}">
                <a16:creationId xmlns:a16="http://schemas.microsoft.com/office/drawing/2014/main" id="{59559CE5-8CD0-5AE7-8F29-A30A296EF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1639" y="5931274"/>
            <a:ext cx="850569" cy="783958"/>
          </a:xfrm>
          <a:prstGeom prst="rect">
            <a:avLst/>
          </a:prstGeom>
        </p:spPr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421C8D49-036D-BB6E-EDB1-D38D268C68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9968" y="5967787"/>
            <a:ext cx="1982754" cy="710932"/>
          </a:xfrm>
          <a:prstGeom prst="rect">
            <a:avLst/>
          </a:prstGeom>
        </p:spPr>
      </p:pic>
      <p:pic>
        <p:nvPicPr>
          <p:cNvPr id="2060" name="그림 2059">
            <a:extLst>
              <a:ext uri="{FF2B5EF4-FFF2-40B4-BE49-F238E27FC236}">
                <a16:creationId xmlns:a16="http://schemas.microsoft.com/office/drawing/2014/main" id="{7CEDBB68-66F4-9531-40A1-3D86EDDD7E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2115" y="4733557"/>
            <a:ext cx="970341" cy="927351"/>
          </a:xfrm>
          <a:prstGeom prst="rect">
            <a:avLst/>
          </a:prstGeom>
        </p:spPr>
      </p:pic>
      <p:pic>
        <p:nvPicPr>
          <p:cNvPr id="2061" name="그림 2060">
            <a:extLst>
              <a:ext uri="{FF2B5EF4-FFF2-40B4-BE49-F238E27FC236}">
                <a16:creationId xmlns:a16="http://schemas.microsoft.com/office/drawing/2014/main" id="{5D600E4E-22FF-058C-EFFB-20EDEA2B23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7090" y="4742035"/>
            <a:ext cx="2106832" cy="895475"/>
          </a:xfrm>
          <a:prstGeom prst="rect">
            <a:avLst/>
          </a:prstGeom>
        </p:spPr>
      </p:pic>
      <p:pic>
        <p:nvPicPr>
          <p:cNvPr id="2062" name="그림 2061">
            <a:extLst>
              <a:ext uri="{FF2B5EF4-FFF2-40B4-BE49-F238E27FC236}">
                <a16:creationId xmlns:a16="http://schemas.microsoft.com/office/drawing/2014/main" id="{C8C6E885-4671-AA4D-0388-E6433DA868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6537" y="5892330"/>
            <a:ext cx="965919" cy="880187"/>
          </a:xfrm>
          <a:prstGeom prst="rect">
            <a:avLst/>
          </a:prstGeom>
        </p:spPr>
      </p:pic>
      <p:pic>
        <p:nvPicPr>
          <p:cNvPr id="2063" name="그림 2062">
            <a:extLst>
              <a:ext uri="{FF2B5EF4-FFF2-40B4-BE49-F238E27FC236}">
                <a16:creationId xmlns:a16="http://schemas.microsoft.com/office/drawing/2014/main" id="{160FFA7F-59B7-B8BA-379D-ABAA905A1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4939" y="5931274"/>
            <a:ext cx="2011133" cy="714475"/>
          </a:xfrm>
          <a:prstGeom prst="rect">
            <a:avLst/>
          </a:prstGeom>
        </p:spPr>
      </p:pic>
      <p:cxnSp>
        <p:nvCxnSpPr>
          <p:cNvPr id="2064" name="직선 연결선 60">
            <a:extLst>
              <a:ext uri="{FF2B5EF4-FFF2-40B4-BE49-F238E27FC236}">
                <a16:creationId xmlns:a16="http://schemas.microsoft.com/office/drawing/2014/main" id="{0746A422-BCBC-0CBD-066F-543E60BB8E83}"/>
              </a:ext>
            </a:extLst>
          </p:cNvPr>
          <p:cNvCxnSpPr>
            <a:cxnSpLocks/>
          </p:cNvCxnSpPr>
          <p:nvPr/>
        </p:nvCxnSpPr>
        <p:spPr>
          <a:xfrm>
            <a:off x="3944681" y="4654263"/>
            <a:ext cx="0" cy="22440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직선 연결선 63">
            <a:extLst>
              <a:ext uri="{FF2B5EF4-FFF2-40B4-BE49-F238E27FC236}">
                <a16:creationId xmlns:a16="http://schemas.microsoft.com/office/drawing/2014/main" id="{D3BC5E8F-3C7A-46FF-79E7-CEC8348F0860}"/>
              </a:ext>
            </a:extLst>
          </p:cNvPr>
          <p:cNvCxnSpPr>
            <a:cxnSpLocks/>
          </p:cNvCxnSpPr>
          <p:nvPr/>
        </p:nvCxnSpPr>
        <p:spPr>
          <a:xfrm>
            <a:off x="7903536" y="4654263"/>
            <a:ext cx="0" cy="22440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6" name="직사각형 2065">
            <a:extLst>
              <a:ext uri="{FF2B5EF4-FFF2-40B4-BE49-F238E27FC236}">
                <a16:creationId xmlns:a16="http://schemas.microsoft.com/office/drawing/2014/main" id="{0383F07D-C6AD-8CA6-60B2-F47BE070469C}"/>
              </a:ext>
            </a:extLst>
          </p:cNvPr>
          <p:cNvSpPr/>
          <p:nvPr/>
        </p:nvSpPr>
        <p:spPr>
          <a:xfrm>
            <a:off x="6676621" y="3937095"/>
            <a:ext cx="2429934" cy="509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성별 </a:t>
            </a:r>
            <a:r>
              <a:rPr lang="en-US" altLang="ko-KR" sz="1200" dirty="0"/>
              <a:t>-</a:t>
            </a:r>
            <a:r>
              <a:rPr lang="ko-KR" altLang="en-US" sz="1200" dirty="0"/>
              <a:t> 아바타 선택</a:t>
            </a:r>
          </a:p>
        </p:txBody>
      </p:sp>
      <p:pic>
        <p:nvPicPr>
          <p:cNvPr id="2106" name="그림 2105">
            <a:extLst>
              <a:ext uri="{FF2B5EF4-FFF2-40B4-BE49-F238E27FC236}">
                <a16:creationId xmlns:a16="http://schemas.microsoft.com/office/drawing/2014/main" id="{22FE7026-7CA3-6DBF-AF7A-7ECF570261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3880" y="3407426"/>
            <a:ext cx="1200967" cy="1011519"/>
          </a:xfrm>
          <a:prstGeom prst="rect">
            <a:avLst/>
          </a:prstGeom>
        </p:spPr>
      </p:pic>
      <p:pic>
        <p:nvPicPr>
          <p:cNvPr id="2107" name="그림 2106">
            <a:extLst>
              <a:ext uri="{FF2B5EF4-FFF2-40B4-BE49-F238E27FC236}">
                <a16:creationId xmlns:a16="http://schemas.microsoft.com/office/drawing/2014/main" id="{E4D32685-1D22-B233-6C48-CA9654E20E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2329" y="1898167"/>
            <a:ext cx="1297871" cy="1315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C3F818-C758-1B71-93C8-8CF0E0ACA8DC}"/>
              </a:ext>
            </a:extLst>
          </p:cNvPr>
          <p:cNvSpPr/>
          <p:nvPr/>
        </p:nvSpPr>
        <p:spPr>
          <a:xfrm>
            <a:off x="294923" y="365572"/>
            <a:ext cx="1511788" cy="14934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C9ABBC-BFF4-B923-FDD7-D10FE0EFD074}"/>
              </a:ext>
            </a:extLst>
          </p:cNvPr>
          <p:cNvSpPr/>
          <p:nvPr/>
        </p:nvSpPr>
        <p:spPr>
          <a:xfrm>
            <a:off x="294923" y="1858978"/>
            <a:ext cx="1511788" cy="14934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601A57-FFF2-1139-CD74-58640FD32E04}"/>
              </a:ext>
            </a:extLst>
          </p:cNvPr>
          <p:cNvSpPr/>
          <p:nvPr/>
        </p:nvSpPr>
        <p:spPr>
          <a:xfrm>
            <a:off x="292384" y="3351157"/>
            <a:ext cx="1511788" cy="112026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020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TextBox 2110">
            <a:extLst>
              <a:ext uri="{FF2B5EF4-FFF2-40B4-BE49-F238E27FC236}">
                <a16:creationId xmlns:a16="http://schemas.microsoft.com/office/drawing/2014/main" id="{0E74814E-E08E-04BD-6DA1-56732FB8F8EC}"/>
              </a:ext>
            </a:extLst>
          </p:cNvPr>
          <p:cNvSpPr txBox="1"/>
          <p:nvPr/>
        </p:nvSpPr>
        <p:spPr>
          <a:xfrm>
            <a:off x="1383179" y="6263661"/>
            <a:ext cx="942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합성 알고리즘 작성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51E0C-2C21-ED05-4329-E6A45917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8" y="603076"/>
            <a:ext cx="8884024" cy="54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0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StyleGAN</a:t>
            </a:r>
            <a:endParaRPr lang="ko-KR" altLang="en-US" sz="20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2247731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피팅 동작 페이지 제작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구글 렌즈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 후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60366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 descr="C:\Users\user\Desktop\그림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" y="1029319"/>
            <a:ext cx="11314974" cy="50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1132</Words>
  <Application>Microsoft Macintosh PowerPoint</Application>
  <PresentationFormat>와이드스크린</PresentationFormat>
  <Paragraphs>380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180</cp:revision>
  <dcterms:created xsi:type="dcterms:W3CDTF">2021-10-22T06:13:27Z</dcterms:created>
  <dcterms:modified xsi:type="dcterms:W3CDTF">2023-06-01T14:33:47Z</dcterms:modified>
</cp:coreProperties>
</file>